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1080" y="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6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7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5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50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0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4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6F6FB-FD7F-2943-956C-0D4A9AF7C7EA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BDC47-6D25-4742-BC76-C21FAB1AE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8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8731"/>
            <a:ext cx="9153307" cy="40850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491825" y="2287804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3538" y="1377761"/>
            <a:ext cx="42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124" y="4853818"/>
            <a:ext cx="488608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A. Connector for 12VDC Power adapter, 2A</a:t>
            </a:r>
          </a:p>
          <a:p>
            <a:r>
              <a:rPr lang="en-US" dirty="0" smtClean="0"/>
              <a:t>B. Blue Wire Connector</a:t>
            </a:r>
          </a:p>
          <a:p>
            <a:r>
              <a:rPr lang="en-US" dirty="0" smtClean="0"/>
              <a:t>C. Phillips head screwdriver (will not be provided)</a:t>
            </a:r>
          </a:p>
          <a:p>
            <a:r>
              <a:rPr lang="en-US" dirty="0" smtClean="0"/>
              <a:t>D. 12VDC Power adapter, 1A – for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smtClean="0"/>
              <a:t>E. 12VDC Power adapter, 2A – for magnetic lock</a:t>
            </a:r>
          </a:p>
          <a:p>
            <a:r>
              <a:rPr lang="en-US" dirty="0" smtClean="0"/>
              <a:t>F. Foil for Buddha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56912" y="1963892"/>
            <a:ext cx="42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2710" y="14449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483" y="3254355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23828" y="1750836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33544" y="1193095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13970" y="4879996"/>
            <a:ext cx="3518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G. Yellow wire</a:t>
            </a:r>
          </a:p>
          <a:p>
            <a:r>
              <a:rPr lang="en-US" dirty="0" smtClean="0"/>
              <a:t>H. Red wire</a:t>
            </a:r>
          </a:p>
          <a:p>
            <a:endParaRPr lang="en-US" dirty="0"/>
          </a:p>
          <a:p>
            <a:r>
              <a:rPr lang="en-US" dirty="0" smtClean="0"/>
              <a:t>Magnetic lock is not pictured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53745" y="2885023"/>
            <a:ext cx="3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87269" y="1594560"/>
            <a:ext cx="3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6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23828" y="1750836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55198" y="4320013"/>
            <a:ext cx="302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Arduino</a:t>
            </a:r>
            <a:endParaRPr lang="en-US" sz="1200" b="1" dirty="0" smtClean="0"/>
          </a:p>
          <a:p>
            <a:r>
              <a:rPr lang="en-US" sz="1200" dirty="0" smtClean="0"/>
              <a:t>Pin 2 &lt;&gt; white wire = Receive. To 1k resistor</a:t>
            </a:r>
          </a:p>
          <a:p>
            <a:r>
              <a:rPr lang="en-US" sz="1200" dirty="0" smtClean="0"/>
              <a:t>Pin 4 &lt;&gt; blue wire = Send. To 1M resistor</a:t>
            </a:r>
          </a:p>
          <a:p>
            <a:r>
              <a:rPr lang="en-US" sz="1200" dirty="0" smtClean="0"/>
              <a:t>GND &lt;&gt; black wire. To 100p capacitor</a:t>
            </a:r>
          </a:p>
          <a:p>
            <a:r>
              <a:rPr lang="en-US" sz="1200" dirty="0" smtClean="0"/>
              <a:t>5.5V &lt;&gt; purple wire.</a:t>
            </a:r>
          </a:p>
          <a:p>
            <a:r>
              <a:rPr lang="en-US" sz="1200" dirty="0" smtClean="0"/>
              <a:t>GND &lt;&gt; white wire.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09443" y="-318670"/>
            <a:ext cx="3947173" cy="52628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93514" y="4446909"/>
            <a:ext cx="302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Breadboard</a:t>
            </a:r>
          </a:p>
          <a:p>
            <a:r>
              <a:rPr lang="en-US" sz="1200" dirty="0" smtClean="0"/>
              <a:t>A8: Green wire</a:t>
            </a:r>
          </a:p>
        </p:txBody>
      </p:sp>
    </p:spTree>
    <p:extLst>
      <p:ext uri="{BB962C8B-B14F-4D97-AF65-F5344CB8AC3E}">
        <p14:creationId xmlns:p14="http://schemas.microsoft.com/office/powerpoint/2010/main" val="102649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712951" y="163239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51"/>
            <a:ext cx="9144000" cy="3908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8828" y="340183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Blue wire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458635" y="357032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White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2253451" y="3851058"/>
            <a:ext cx="512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Black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561228" y="3144240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Green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54461" y="4240413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dirty="0" smtClean="0"/>
              <a:t>lue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25195" y="4378912"/>
            <a:ext cx="610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Yellow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0294" y="3153083"/>
            <a:ext cx="351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A8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167777" y="3305483"/>
            <a:ext cx="42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A13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67777" y="3968774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B17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838760" y="3596382"/>
            <a:ext cx="435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D14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844396" y="3968774"/>
            <a:ext cx="435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D17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535027" y="2748799"/>
            <a:ext cx="435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D12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759007" y="3166983"/>
            <a:ext cx="422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C12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518171" y="209263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F17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059246" y="2524715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Blue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059246" y="2295366"/>
            <a:ext cx="42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Red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257240" y="201836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Green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140511" y="2529114"/>
            <a:ext cx="592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yellow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284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145</Words>
  <Application>Microsoft Macintosh PowerPoint</Application>
  <PresentationFormat>On-screen Show (4:3)</PresentationFormat>
  <Paragraphs>47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Elisha Tam</dc:creator>
  <cp:lastModifiedBy>Elisha Tam</cp:lastModifiedBy>
  <cp:revision>6</cp:revision>
  <dcterms:created xsi:type="dcterms:W3CDTF">2015-08-17T01:35:06Z</dcterms:created>
  <dcterms:modified xsi:type="dcterms:W3CDTF">2015-08-18T04:55:21Z</dcterms:modified>
</cp:coreProperties>
</file>